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0" autoAdjust="0"/>
  </p:normalViewPr>
  <p:slideViewPr>
    <p:cSldViewPr snapToGrid="0">
      <p:cViewPr>
        <p:scale>
          <a:sx n="75" d="100"/>
          <a:sy n="75" d="100"/>
        </p:scale>
        <p:origin x="1914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220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537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444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5237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9672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7818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025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65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281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01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149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398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684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53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182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758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1333D-BC20-4ED3-A952-C7C6D20ECEAB}" type="datetimeFigureOut">
              <a:rPr lang="hr-HR" smtClean="0"/>
              <a:t>8.11.2025.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20B8C5-7945-4FEC-A7DD-6DD37A86E0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863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Što je jeo Isus?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29468" y="4777379"/>
            <a:ext cx="9600311" cy="112628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Jeste li se ikada pitali je li Isus </a:t>
            </a:r>
            <a:r>
              <a:rPr lang="hr-HR" sz="2400" dirty="0" smtClean="0"/>
              <a:t>jeo</a:t>
            </a:r>
            <a:r>
              <a:rPr lang="hr-HR" sz="2400" dirty="0" smtClean="0"/>
              <a:t> krumpire, </a:t>
            </a:r>
            <a:r>
              <a:rPr lang="hr-HR" sz="2400" dirty="0" smtClean="0"/>
              <a:t>rajčicu? Je li ikada popio kavu?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6704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3692" y="517236"/>
            <a:ext cx="8911687" cy="598500"/>
          </a:xfrm>
        </p:spPr>
        <p:txBody>
          <a:bodyPr>
            <a:normAutofit/>
          </a:bodyPr>
          <a:lstStyle/>
          <a:p>
            <a:r>
              <a:rPr lang="hr-HR" sz="2800" dirty="0"/>
              <a:t>Što je Isus jeo? Slavica </a:t>
            </a:r>
            <a:r>
              <a:rPr lang="hr-HR" sz="2800" dirty="0" err="1"/>
              <a:t>Dodig</a:t>
            </a:r>
            <a:r>
              <a:rPr lang="hr-HR" sz="2800" dirty="0"/>
              <a:t>, Kršćanska sadašnjost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0903" y="1115736"/>
            <a:ext cx="10363709" cy="4795486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Što je Isus jeo? Slavica </a:t>
            </a:r>
            <a:r>
              <a:rPr lang="hr-HR" dirty="0" err="1"/>
              <a:t>Dodig</a:t>
            </a:r>
            <a:r>
              <a:rPr lang="hr-HR" dirty="0"/>
              <a:t>, Kršćanska sadašnjost</a:t>
            </a:r>
          </a:p>
          <a:p>
            <a:r>
              <a:rPr lang="hr-HR" dirty="0"/>
              <a:t>Žitarice: ječam (za kruh i pivo), pir, pšenica, proso, raž, </a:t>
            </a:r>
            <a:r>
              <a:rPr lang="hr-HR" dirty="0" err="1"/>
              <a:t>amarant</a:t>
            </a:r>
            <a:r>
              <a:rPr lang="hr-HR" dirty="0"/>
              <a:t>, zob</a:t>
            </a:r>
          </a:p>
          <a:p>
            <a:r>
              <a:rPr lang="hr-HR" dirty="0"/>
              <a:t>Mahunarke (za juhe i variva): slanutak, bob, leća, grah, grašak, rogač (za kolače)</a:t>
            </a:r>
          </a:p>
          <a:p>
            <a:r>
              <a:rPr lang="hr-HR" dirty="0"/>
              <a:t>Plodovi stabala: masline (sirove, za ulje ili umake)</a:t>
            </a:r>
          </a:p>
          <a:p>
            <a:r>
              <a:rPr lang="hr-HR" dirty="0"/>
              <a:t>Povrće (sirovo ili kuhano ili kiseljeno): češnjak, luk, ljutika, poriluk, gorko bilje/zelje, zelena salata, kupus, krastavci</a:t>
            </a:r>
          </a:p>
          <a:p>
            <a:r>
              <a:rPr lang="hr-HR" dirty="0"/>
              <a:t>Voće (u sezoni sirovo, ili za sokove ili za kolače): grožđe, nar, datulje, smokve, dinje, jabuke, marelice, dud, glog, bobičasto voće, divlji limun</a:t>
            </a:r>
          </a:p>
          <a:p>
            <a:r>
              <a:rPr lang="hr-HR" dirty="0" err="1"/>
              <a:t>Koštuničavo</a:t>
            </a:r>
            <a:r>
              <a:rPr lang="hr-HR" dirty="0"/>
              <a:t> /</a:t>
            </a:r>
            <a:r>
              <a:rPr lang="hr-HR" dirty="0" err="1"/>
              <a:t>orašasto</a:t>
            </a:r>
            <a:r>
              <a:rPr lang="hr-HR" dirty="0"/>
              <a:t> voće(za predjelo, večeru ili desert, prženo): badem, orah, pinjoli, pistacije</a:t>
            </a:r>
          </a:p>
          <a:p>
            <a:r>
              <a:rPr lang="hr-HR" dirty="0"/>
              <a:t>Začinsko bilje (svježe za pojačavanje okusa): lišće metvice, gorušice, lovor, kumin, šafran, ruta, anis, kopar, peršin, </a:t>
            </a:r>
            <a:r>
              <a:rPr lang="hr-HR" dirty="0" err="1"/>
              <a:t>korijandar</a:t>
            </a:r>
            <a:r>
              <a:rPr lang="hr-HR" dirty="0"/>
              <a:t>, kadulja, majčina dušica, kapar</a:t>
            </a:r>
          </a:p>
          <a:p>
            <a:r>
              <a:rPr lang="hr-HR" dirty="0"/>
              <a:t>Začini (svježe za pojačavanje okusa): sjemenke kima, </a:t>
            </a:r>
            <a:r>
              <a:rPr lang="hr-HR" dirty="0" err="1"/>
              <a:t>korijandar</a:t>
            </a:r>
            <a:r>
              <a:rPr lang="hr-HR" dirty="0"/>
              <a:t>, sezam, papar, cimet, senf</a:t>
            </a:r>
          </a:p>
          <a:p>
            <a:r>
              <a:rPr lang="hr-HR" dirty="0"/>
              <a:t>Ostalo: med, sol, vino, ocat</a:t>
            </a:r>
          </a:p>
          <a:p>
            <a:r>
              <a:rPr lang="hr-HR" dirty="0"/>
              <a:t>Meso i riba (za variva i temeljac, pečeno na žaru): jelen, divlja patka, golub, grlica, prepelica, ovce, koze, goveda, kokoši, guske</a:t>
            </a:r>
          </a:p>
          <a:p>
            <a:r>
              <a:rPr lang="hr-HR" dirty="0"/>
              <a:t>Mlijeko: kiselo mlijeko, sir, vrhnje, maslac</a:t>
            </a:r>
          </a:p>
        </p:txBody>
      </p:sp>
    </p:spTree>
    <p:extLst>
      <p:ext uri="{BB962C8B-B14F-4D97-AF65-F5344CB8AC3E}">
        <p14:creationId xmlns:p14="http://schemas.microsoft.com/office/powerpoint/2010/main" val="120488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700" dirty="0" smtClean="0"/>
              <a:t>Nadamo se da će vam se naš interaktivni plakat/pano svidjeti, da ćete ga uspjeti proučiti u jednoj od škola, a možda ćete se odlučiti okušati i u kojem receptu…</a:t>
            </a:r>
            <a:br>
              <a:rPr lang="hr-HR" sz="2700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16404" y="2133600"/>
            <a:ext cx="10288208" cy="3777622"/>
          </a:xfrm>
        </p:spPr>
        <p:txBody>
          <a:bodyPr>
            <a:normAutofit/>
          </a:bodyPr>
          <a:lstStyle/>
          <a:p>
            <a:r>
              <a:rPr lang="hr-HR" sz="2400" dirty="0"/>
              <a:t>Hvala svima na suradnji osobito onima koji su pridonijeli izradi ovog </a:t>
            </a:r>
            <a:r>
              <a:rPr lang="hr-HR" sz="2400" dirty="0" smtClean="0"/>
              <a:t>plakata</a:t>
            </a:r>
            <a:endParaRPr lang="hr-HR" sz="2400" dirty="0"/>
          </a:p>
          <a:p>
            <a:r>
              <a:rPr lang="hr-HR" sz="2400" dirty="0"/>
              <a:t>Sudjelovali su: Ivana, Mirela, Marijana, Vedrana, Tajana, Ivano, </a:t>
            </a:r>
            <a:r>
              <a:rPr lang="hr-HR" sz="2400" dirty="0" err="1"/>
              <a:t>Stefani</a:t>
            </a:r>
            <a:r>
              <a:rPr lang="hr-HR" sz="2400" dirty="0"/>
              <a:t>, Mateo, </a:t>
            </a:r>
            <a:r>
              <a:rPr lang="hr-HR" sz="2400" dirty="0" err="1"/>
              <a:t>Doris</a:t>
            </a:r>
            <a:r>
              <a:rPr lang="hr-HR" sz="2400" dirty="0"/>
              <a:t>, Lorena, Matija, Lara, Lana, </a:t>
            </a:r>
            <a:r>
              <a:rPr lang="hr-HR" sz="2400" dirty="0" err="1"/>
              <a:t>Michelle</a:t>
            </a:r>
            <a:r>
              <a:rPr lang="hr-HR" sz="2400"/>
              <a:t>, </a:t>
            </a:r>
            <a:r>
              <a:rPr lang="hr-HR" sz="2400" smtClean="0"/>
              <a:t>Leonardo, </a:t>
            </a:r>
            <a:r>
              <a:rPr lang="hr-HR" sz="2400" dirty="0"/>
              <a:t>Leon, Leo, Jan, </a:t>
            </a:r>
            <a:r>
              <a:rPr lang="hr-HR" sz="2400"/>
              <a:t>Dragica</a:t>
            </a:r>
            <a:r>
              <a:rPr lang="hr-HR" sz="2400" smtClean="0"/>
              <a:t>, </a:t>
            </a:r>
            <a:r>
              <a:rPr lang="hr-HR" sz="2400" dirty="0"/>
              <a:t>Katarina</a:t>
            </a:r>
          </a:p>
          <a:p>
            <a:r>
              <a:rPr lang="hr-HR" sz="2400" dirty="0"/>
              <a:t>Literatura: Što je Isus jeo? Slavica </a:t>
            </a:r>
            <a:r>
              <a:rPr lang="hr-HR" sz="2400" dirty="0" err="1"/>
              <a:t>Dodig</a:t>
            </a:r>
            <a:r>
              <a:rPr lang="hr-HR" sz="2400" dirty="0"/>
              <a:t>, Kršćanska sadašnjost, kopije s interneta i </a:t>
            </a:r>
            <a:r>
              <a:rPr lang="hr-HR" sz="2400" dirty="0" err="1"/>
              <a:t>google</a:t>
            </a:r>
            <a:r>
              <a:rPr lang="hr-HR" sz="2400" dirty="0"/>
              <a:t> fotografije</a:t>
            </a:r>
          </a:p>
        </p:txBody>
      </p:sp>
    </p:spTree>
    <p:extLst>
      <p:ext uri="{BB962C8B-B14F-4D97-AF65-F5344CB8AC3E}">
        <p14:creationId xmlns:p14="http://schemas.microsoft.com/office/powerpoint/2010/main" val="102115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Čitajući i proučavajući knjigu „Što je Isus jeo?”, učenici su na izvannastavnoj aktivnosti, Knjižni klub, došli do slijedećih saznanja.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Već tradicionalno, u </a:t>
            </a:r>
            <a:r>
              <a:rPr lang="hr-HR" dirty="0" err="1" smtClean="0"/>
              <a:t>Pš</a:t>
            </a:r>
            <a:r>
              <a:rPr lang="hr-HR" dirty="0" smtClean="0"/>
              <a:t> </a:t>
            </a:r>
            <a:r>
              <a:rPr lang="hr-HR" dirty="0" err="1" smtClean="0"/>
              <a:t>Bolč</a:t>
            </a:r>
            <a:r>
              <a:rPr lang="hr-HR" dirty="0" smtClean="0"/>
              <a:t> družimo se s knjigom i obilježavamo dane knjiga i Noć knjige</a:t>
            </a:r>
          </a:p>
          <a:p>
            <a:r>
              <a:rPr lang="hr-HR" dirty="0" smtClean="0"/>
              <a:t>Ove smo godine odlučili proučavati hranu iz Isusova vremena i približiti se mirisnim i ukusnim okusima Isusova vremena</a:t>
            </a:r>
          </a:p>
          <a:p>
            <a:r>
              <a:rPr lang="hr-HR" dirty="0" smtClean="0"/>
              <a:t>Bilo je izazovno izraditi interaktivni pano/plakat kojim smo htjeli što vjernije približiti namjernice, začine i neke recepte Isusova vremena</a:t>
            </a:r>
          </a:p>
          <a:p>
            <a:r>
              <a:rPr lang="hr-HR" dirty="0" smtClean="0"/>
              <a:t>Plakat se trenutno nalazi u </a:t>
            </a:r>
            <a:r>
              <a:rPr lang="hr-HR" dirty="0" err="1" smtClean="0"/>
              <a:t>Pš</a:t>
            </a:r>
            <a:r>
              <a:rPr lang="hr-HR" dirty="0" smtClean="0"/>
              <a:t> </a:t>
            </a:r>
            <a:r>
              <a:rPr lang="hr-HR" dirty="0" err="1" smtClean="0"/>
              <a:t>Bolč</a:t>
            </a:r>
            <a:r>
              <a:rPr lang="hr-HR" dirty="0" smtClean="0"/>
              <a:t>, ali će do kraja nastavne godine posjetiti i </a:t>
            </a:r>
            <a:r>
              <a:rPr lang="hr-HR" dirty="0" err="1" smtClean="0"/>
              <a:t>Pš</a:t>
            </a:r>
            <a:r>
              <a:rPr lang="hr-HR" dirty="0" smtClean="0"/>
              <a:t> </a:t>
            </a:r>
            <a:r>
              <a:rPr lang="hr-HR" dirty="0" err="1" smtClean="0"/>
              <a:t>Farkaševac</a:t>
            </a:r>
            <a:r>
              <a:rPr lang="hr-HR" dirty="0" smtClean="0"/>
              <a:t> i </a:t>
            </a:r>
            <a:r>
              <a:rPr lang="hr-HR" dirty="0" err="1" smtClean="0"/>
              <a:t>Oš</a:t>
            </a:r>
            <a:r>
              <a:rPr lang="hr-HR" dirty="0" smtClean="0"/>
              <a:t> Dubravu</a:t>
            </a:r>
          </a:p>
          <a:p>
            <a:r>
              <a:rPr lang="hr-HR" dirty="0" smtClean="0"/>
              <a:t>Ovom prezentacijom prikazujemo dio našeg rada…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119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dirty="0" smtClean="0"/>
              <a:t>Učenici su radosno i marljivo prikupljali sastojke, namjernice i začine koji su bili navedeni u knjizi</a:t>
            </a:r>
            <a:br>
              <a:rPr lang="hr-HR" sz="2000" dirty="0" smtClean="0"/>
            </a:br>
            <a:r>
              <a:rPr lang="hr-HR" sz="2000" dirty="0"/>
              <a:t>N</a:t>
            </a:r>
            <a:r>
              <a:rPr lang="hr-HR" sz="2000" dirty="0" smtClean="0"/>
              <a:t>akon detaljnog detektivskog rada, obojili su preostale radne listiće</a:t>
            </a:r>
            <a:endParaRPr lang="hr-HR" sz="2000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40" y="1941312"/>
            <a:ext cx="2833687" cy="3778250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42" y="1941312"/>
            <a:ext cx="3062980" cy="374193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14" y="1905000"/>
            <a:ext cx="2814406" cy="37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</a:t>
            </a:r>
            <a:r>
              <a:rPr lang="hr-HR" dirty="0" smtClean="0"/>
              <a:t>oće </a:t>
            </a:r>
            <a:r>
              <a:rPr lang="hr-HR" dirty="0" smtClean="0"/>
              <a:t>koje je Isus jeo i mahunarke u juhama i varivima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7594" y="2569374"/>
            <a:ext cx="4481939" cy="3426919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94480" y="2496154"/>
            <a:ext cx="4511433" cy="36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3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Žitarice i povrće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9881" y="2014831"/>
            <a:ext cx="4629705" cy="3778250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0116" y="1843342"/>
            <a:ext cx="4738683" cy="42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9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Začini i </a:t>
            </a:r>
            <a:r>
              <a:rPr lang="hr-HR" dirty="0" smtClean="0"/>
              <a:t>plodovi </a:t>
            </a:r>
            <a:r>
              <a:rPr lang="hr-HR" dirty="0" smtClean="0"/>
              <a:t>stabla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0289" y="2302276"/>
            <a:ext cx="5037666" cy="3778250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7763" y="2231973"/>
            <a:ext cx="4899192" cy="40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8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Meso i riba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56950" y="2112214"/>
            <a:ext cx="4066806" cy="3449638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068467"/>
            <a:ext cx="3768027" cy="35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Mliječni i ostali proizvodi</a:t>
            </a:r>
            <a:br>
              <a:rPr lang="hr-HR" dirty="0" smtClean="0"/>
            </a:br>
            <a:r>
              <a:rPr lang="hr-HR" dirty="0" smtClean="0"/>
              <a:t>Naveli smo i neke zanimljive recepte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35" y="2284602"/>
            <a:ext cx="2833687" cy="3778250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42296" y="2072080"/>
            <a:ext cx="4936222" cy="431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8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05" y="469783"/>
            <a:ext cx="4822796" cy="56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87593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</TotalTime>
  <Words>538</Words>
  <Application>Microsoft Office PowerPoint</Application>
  <PresentationFormat>Široki zaslon</PresentationFormat>
  <Paragraphs>31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Pramen</vt:lpstr>
      <vt:lpstr>Što je jeo Isus?</vt:lpstr>
      <vt:lpstr>Čitajući i proučavajući knjigu „Što je Isus jeo?”, učenici su na izvannastavnoj aktivnosti, Knjižni klub, došli do slijedećih saznanja.</vt:lpstr>
      <vt:lpstr>Učenici su radosno i marljivo prikupljali sastojke, namjernice i začine koji su bili navedeni u knjizi Nakon detaljnog detektivskog rada, obojili su preostale radne listiće</vt:lpstr>
      <vt:lpstr>Voće koje je Isus jeo i mahunarke u juhama i varivima</vt:lpstr>
      <vt:lpstr>Žitarice i povrće</vt:lpstr>
      <vt:lpstr>Začini i plodovi stabla</vt:lpstr>
      <vt:lpstr>Meso i riba</vt:lpstr>
      <vt:lpstr>Mliječni i ostali proizvodi Naveli smo i neke zanimljive recepte</vt:lpstr>
      <vt:lpstr>PowerPoint prezentacija</vt:lpstr>
      <vt:lpstr>Što je Isus jeo? Slavica Dodig, Kršćanska sadašnjost</vt:lpstr>
      <vt:lpstr>Nadamo se da će vam se naš interaktivni plakat/pano svidjeti, da ćete ga uspjeti proučiti u jednoj od škola, a možda ćete se odlučiti okušati i u kojem receptu…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je jeo Isus?</dc:title>
  <dc:creator>Korisnik</dc:creator>
  <cp:lastModifiedBy>Korisnik</cp:lastModifiedBy>
  <cp:revision>6</cp:revision>
  <dcterms:created xsi:type="dcterms:W3CDTF">2025-11-08T09:13:43Z</dcterms:created>
  <dcterms:modified xsi:type="dcterms:W3CDTF">2025-11-08T10:06:19Z</dcterms:modified>
</cp:coreProperties>
</file>