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4" r:id="rId23"/>
    <p:sldId id="278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6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349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25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78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383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277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71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92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6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75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90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736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32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80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50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7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74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19F654-8530-4347-A51A-A57C2F725315}" type="datetimeFigureOut">
              <a:rPr lang="hr-HR" smtClean="0"/>
              <a:t>29.9.2025.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3C3C45-334F-4068-AB30-C138C171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488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sz="4200" dirty="0"/>
              <a:t>Knjižni </a:t>
            </a:r>
            <a:r>
              <a:rPr lang="hr-HR" sz="4200" dirty="0" smtClean="0"/>
              <a:t>klub</a:t>
            </a:r>
          </a:p>
          <a:p>
            <a:r>
              <a:rPr lang="hr-HR" sz="2400" dirty="0" smtClean="0"/>
              <a:t>Izvannastavna aktivnost</a:t>
            </a:r>
            <a:endParaRPr lang="hr-HR" sz="2400" dirty="0"/>
          </a:p>
          <a:p>
            <a:r>
              <a:rPr lang="hr-HR" dirty="0" smtClean="0"/>
              <a:t>Suradnja s učenicima i učiteljicama Područne škole </a:t>
            </a:r>
            <a:r>
              <a:rPr lang="hr-HR" dirty="0" err="1" smtClean="0"/>
              <a:t>Bolč</a:t>
            </a:r>
            <a:r>
              <a:rPr lang="hr-HR" dirty="0" smtClean="0"/>
              <a:t>, tijekom godina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08" y="1597981"/>
            <a:ext cx="3480047" cy="1788683"/>
          </a:xfrm>
          <a:prstGeom prst="rect">
            <a:avLst/>
          </a:prstGeom>
        </p:spPr>
      </p:pic>
      <p:pic>
        <p:nvPicPr>
          <p:cNvPr id="5" name="Gabi Novak - Pamtim samo sretne dane (Karaok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2684" y="345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Nakon marljivog rada uvijek smo se nagradili i igrom</a:t>
            </a:r>
            <a:endParaRPr lang="hr-HR" dirty="0"/>
          </a:p>
        </p:txBody>
      </p:sp>
      <p:pic>
        <p:nvPicPr>
          <p:cNvPr id="20" name="Rezervirano mjesto sadržaja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236508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Neki su učenici narasli i otišli u </a:t>
            </a:r>
            <a:r>
              <a:rPr lang="hr-HR" dirty="0" err="1" smtClean="0"/>
              <a:t>Pš</a:t>
            </a:r>
            <a:r>
              <a:rPr lang="hr-HR" dirty="0" smtClean="0"/>
              <a:t> </a:t>
            </a:r>
            <a:r>
              <a:rPr lang="hr-HR" dirty="0" err="1" smtClean="0"/>
              <a:t>Farkaševac</a:t>
            </a:r>
            <a:r>
              <a:rPr lang="hr-HR" dirty="0" smtClean="0"/>
              <a:t>, neki su već srednjoškolci, tako ćemo i mi ostali za čas…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34402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Nastupali smo u raznim priredbama, izmijenili mnoge uloge, ostavili divna sjećanja</a:t>
            </a:r>
            <a:endParaRPr lang="hr-HR" dirty="0"/>
          </a:p>
        </p:txBody>
      </p:sp>
      <p:pic>
        <p:nvPicPr>
          <p:cNvPr id="12" name="Rezervirano mjesto sadržaja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66" y="2557463"/>
            <a:ext cx="4421068" cy="3317875"/>
          </a:xfrm>
        </p:spPr>
      </p:pic>
    </p:spTree>
    <p:extLst>
      <p:ext uri="{BB962C8B-B14F-4D97-AF65-F5344CB8AC3E}">
        <p14:creationId xmlns:p14="http://schemas.microsoft.com/office/powerpoint/2010/main" val="404282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Osmišljavali smo svoje igre…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6889"/>
            <a:ext cx="4572000" cy="30480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79" y="2656889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Proučavali smo biblijske, starozavjetne i novozavjetne, tekstove i likove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77564"/>
            <a:ext cx="4423833" cy="331787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61" y="2497386"/>
            <a:ext cx="4583837" cy="33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3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Slikali smo prstima i dlanovima, roditelji su bili oduševljeni kad bismo takvi došli kućama </a:t>
            </a:r>
            <a:r>
              <a:rPr lang="hr-HR" dirty="0" smtClean="0">
                <a:sym typeface="Wingdings" panose="05000000000000000000" pitchFamily="2" charset="2"/>
              </a:rPr>
              <a:t> 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04" y="2548585"/>
            <a:ext cx="2488406" cy="3317875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28" y="2548585"/>
            <a:ext cx="3062982" cy="321302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28" y="2636669"/>
            <a:ext cx="3542377" cy="32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Književne likove oponašali smo pantomimom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91" y="2513075"/>
            <a:ext cx="4423833" cy="331787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3" y="2567373"/>
            <a:ext cx="4743635" cy="32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Pogađali smo likove i događaje iz lektira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63301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 bilo je i dana kada smo surađivali cijelu noć na danima „Noći knjige”, spavali smo kao </a:t>
            </a:r>
            <a:r>
              <a:rPr lang="hr-HR" dirty="0" err="1" smtClean="0"/>
              <a:t>sardelice</a:t>
            </a:r>
            <a:r>
              <a:rPr lang="hr-HR" dirty="0" smtClean="0"/>
              <a:t>, ponovili bismo opet…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23" y="2646239"/>
            <a:ext cx="4423833" cy="3317875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34" y="2646239"/>
            <a:ext cx="470746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Uvijek nas je rado ohrabrila i nagradila naša ravnateljica Marijana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90" y="2575219"/>
            <a:ext cx="3786224" cy="3317875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81" y="2619259"/>
            <a:ext cx="2222678" cy="322979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69" y="2640614"/>
            <a:ext cx="2528958" cy="31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0113" y="982132"/>
            <a:ext cx="10106485" cy="1303867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Kako 20ak godina rada izvannastavne aktivnosti „Knjižni klub” prikazati u jednoj prezentaciji? Teško… 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4000" dirty="0" smtClean="0"/>
              <a:t>Evo nekoliko izabranih trenutaka</a:t>
            </a:r>
            <a:r>
              <a:rPr lang="hr-HR" dirty="0" smtClean="0"/>
              <a:t>: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Mnoge su učiteljice doprinijele svojim radom i suradnjom u školi </a:t>
            </a:r>
            <a:r>
              <a:rPr lang="hr-HR" dirty="0" err="1" smtClean="0"/>
              <a:t>Bolč</a:t>
            </a:r>
            <a:endParaRPr lang="hr-HR" dirty="0" smtClean="0"/>
          </a:p>
          <a:p>
            <a:r>
              <a:rPr lang="hr-HR" dirty="0" smtClean="0"/>
              <a:t>Pamtimo samo sretne dane, susrete i osmijehe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3" y="3542190"/>
            <a:ext cx="4216893" cy="25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Kad je bilo potrebno mi bismo i nju zaposlili..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903" y="3085480"/>
            <a:ext cx="3317875" cy="2368376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09" y="2610730"/>
            <a:ext cx="2497768" cy="33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Scenski smo obradili najdražu Božićnu priču, a Djed Mraz bi nam se uvijek rado pridružio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12" y="2548586"/>
            <a:ext cx="4595636" cy="331787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94" y="2548586"/>
            <a:ext cx="384463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Veselimo se novim projektima </a:t>
            </a:r>
            <a:r>
              <a:rPr lang="hr-HR" smtClean="0"/>
              <a:t>i suradnjama…</a:t>
            </a:r>
            <a:endParaRPr lang="hr-HR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65" y="2513075"/>
            <a:ext cx="4423833" cy="3317875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46" y="2513075"/>
            <a:ext cx="442383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97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Dođite, pridružite nam se…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/>
              <a:t>Hvala svima, koji su na bilo koji način, tijekom godina, podržavali i surađivali s učenicima, učiteljicama, suradnicima i roditeljima škole </a:t>
            </a:r>
            <a:r>
              <a:rPr lang="hr-HR" sz="3600" dirty="0" err="1" smtClean="0"/>
              <a:t>Bolč</a:t>
            </a:r>
            <a:endParaRPr lang="hr-HR" sz="3600" smtClean="0"/>
          </a:p>
          <a:p>
            <a:pPr algn="ctr"/>
            <a:r>
              <a:rPr lang="hr-HR" sz="3600" smtClean="0"/>
              <a:t>Hvala </a:t>
            </a:r>
            <a:r>
              <a:rPr lang="hr-HR" sz="3600" dirty="0" smtClean="0"/>
              <a:t>na pažnji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84855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Zavoljeli smo, tijekom godina, našu, izvannastavnu aktivnost; Knjižni klub</a:t>
            </a:r>
            <a:endParaRPr lang="hr-HR" dirty="0"/>
          </a:p>
        </p:txBody>
      </p:sp>
      <p:pic>
        <p:nvPicPr>
          <p:cNvPr id="12" name="Rezervirano mjesto sadržaja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0992" y="2924701"/>
            <a:ext cx="3317875" cy="2583402"/>
          </a:xfrm>
        </p:spPr>
      </p:pic>
    </p:spTree>
    <p:extLst>
      <p:ext uri="{BB962C8B-B14F-4D97-AF65-F5344CB8AC3E}">
        <p14:creationId xmlns:p14="http://schemas.microsoft.com/office/powerpoint/2010/main" val="42433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Jačali smo ljubav prema čitanju i proučavanju knjiga, izrađivali prigodne plakate i bili kreativni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5769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4602" y="982132"/>
            <a:ext cx="10141996" cy="130386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Listali smo, i radosno pokazivali, Bibliju koju smo sami izradili i tijekom godina ju nadopunjavali biljkama i životinjama koje se javljaju </a:t>
            </a:r>
            <a:r>
              <a:rPr lang="hr-HR" dirty="0" smtClean="0"/>
              <a:t>u </a:t>
            </a:r>
            <a:r>
              <a:rPr lang="hr-HR" dirty="0" smtClean="0"/>
              <a:t>Bibliji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1259" y="3304463"/>
            <a:ext cx="3317875" cy="2356537"/>
          </a:xfrm>
        </p:spPr>
      </p:pic>
    </p:spTree>
    <p:extLst>
      <p:ext uri="{BB962C8B-B14F-4D97-AF65-F5344CB8AC3E}">
        <p14:creationId xmlns:p14="http://schemas.microsoft.com/office/powerpoint/2010/main" val="17066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Izrađivali smo božićne čestitke i simboličnim darivanjem sudjelovali u projektima Škole za Afriku i </a:t>
            </a:r>
            <a:r>
              <a:rPr lang="hr-HR" dirty="0" err="1" smtClean="0"/>
              <a:t>Marijni</a:t>
            </a:r>
            <a:r>
              <a:rPr lang="hr-HR" dirty="0" smtClean="0"/>
              <a:t> obroci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2831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Bili smo ponosni na naš rad, te smo svoja postignuća objavljivali u časopisu Lađa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6128" y="2952314"/>
            <a:ext cx="3317875" cy="2528174"/>
          </a:xfrm>
        </p:spPr>
      </p:pic>
    </p:spTree>
    <p:extLst>
      <p:ext uri="{BB962C8B-B14F-4D97-AF65-F5344CB8AC3E}">
        <p14:creationId xmlns:p14="http://schemas.microsoft.com/office/powerpoint/2010/main" val="118365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Zajedno smo slavili rođendane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14" y="2557463"/>
            <a:ext cx="5918371" cy="3317875"/>
          </a:xfrm>
        </p:spPr>
      </p:pic>
    </p:spTree>
    <p:extLst>
      <p:ext uri="{BB962C8B-B14F-4D97-AF65-F5344CB8AC3E}">
        <p14:creationId xmlns:p14="http://schemas.microsoft.com/office/powerpoint/2010/main" val="6715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Kad smo bili gladni…sve smo pojeli</a:t>
            </a:r>
            <a:br>
              <a:rPr lang="hr-HR" dirty="0" smtClean="0"/>
            </a:br>
            <a:r>
              <a:rPr lang="hr-HR" dirty="0" smtClean="0"/>
              <a:t>Kad smo bili žedni…sve smo popili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990221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132</TotalTime>
  <Words>320</Words>
  <Application>Microsoft Office PowerPoint</Application>
  <PresentationFormat>Široki zaslon</PresentationFormat>
  <Paragraphs>29</Paragraphs>
  <Slides>23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Garamond</vt:lpstr>
      <vt:lpstr>Wingdings</vt:lpstr>
      <vt:lpstr>Organski</vt:lpstr>
      <vt:lpstr>PowerPoint prezentacija</vt:lpstr>
      <vt:lpstr> Kako 20ak godina rada izvannastavne aktivnosti „Knjižni klub” prikazati u jednoj prezentaciji? Teško…  Evo nekoliko izabranih trenutaka: </vt:lpstr>
      <vt:lpstr>Zavoljeli smo, tijekom godina, našu, izvannastavnu aktivnost; Knjižni klub</vt:lpstr>
      <vt:lpstr>Jačali smo ljubav prema čitanju i proučavanju knjiga, izrađivali prigodne plakate i bili kreativni</vt:lpstr>
      <vt:lpstr>Listali smo, i radosno pokazivali, Bibliju koju smo sami izradili i tijekom godina ju nadopunjavali biljkama i životinjama koje se javljaju u Bibliji</vt:lpstr>
      <vt:lpstr>Izrađivali smo božićne čestitke i simboličnim darivanjem sudjelovali u projektima Škole za Afriku i Marijni obroci</vt:lpstr>
      <vt:lpstr>Bili smo ponosni na naš rad, te smo svoja postignuća objavljivali u časopisu Lađa</vt:lpstr>
      <vt:lpstr>Zajedno smo slavili rođendane</vt:lpstr>
      <vt:lpstr>Kad smo bili gladni…sve smo pojeli Kad smo bili žedni…sve smo popili</vt:lpstr>
      <vt:lpstr>Nakon marljivog rada uvijek smo se nagradili i igrom</vt:lpstr>
      <vt:lpstr>Neki su učenici narasli i otišli u Pš Farkaševac, neki su već srednjoškolci, tako ćemo i mi ostali za čas…</vt:lpstr>
      <vt:lpstr>Nastupali smo u raznim priredbama, izmijenili mnoge uloge, ostavili divna sjećanja</vt:lpstr>
      <vt:lpstr>Osmišljavali smo svoje igre…</vt:lpstr>
      <vt:lpstr>Proučavali smo biblijske, starozavjetne i novozavjetne, tekstove i likove</vt:lpstr>
      <vt:lpstr>Slikali smo prstima i dlanovima, roditelji su bili oduševljeni kad bismo takvi došli kućama  </vt:lpstr>
      <vt:lpstr>Književne likove oponašali smo pantomimom</vt:lpstr>
      <vt:lpstr>Pogađali smo likove i događaje iz lektira</vt:lpstr>
      <vt:lpstr>A bilo je i dana kada smo surađivali cijelu noć na danima „Noći knjige”, spavali smo kao sardelice, ponovili bismo opet…</vt:lpstr>
      <vt:lpstr>Uvijek nas je rado ohrabrila i nagradila naša ravnateljica Marijana</vt:lpstr>
      <vt:lpstr>Kad je bilo potrebno mi bismo i nju zaposlili..</vt:lpstr>
      <vt:lpstr>Scenski smo obradili najdražu Božićnu priču, a Djed Mraz bi nam se uvijek rado pridružio</vt:lpstr>
      <vt:lpstr>Veselimo se novim projektima i suradnjama…</vt:lpstr>
      <vt:lpstr>Dođite, pridružite nam se…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 godina škole Bolč</dc:title>
  <dc:creator>Korisnik</dc:creator>
  <cp:lastModifiedBy>Korisnik</cp:lastModifiedBy>
  <cp:revision>14</cp:revision>
  <dcterms:created xsi:type="dcterms:W3CDTF">2025-09-23T14:13:12Z</dcterms:created>
  <dcterms:modified xsi:type="dcterms:W3CDTF">2025-09-29T16:35:59Z</dcterms:modified>
</cp:coreProperties>
</file>