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risnik" initials="K" lastIdx="1" clrIdx="0">
    <p:extLst>
      <p:ext uri="{19B8F6BF-5375-455C-9EA6-DF929625EA0E}">
        <p15:presenceInfo xmlns:p15="http://schemas.microsoft.com/office/powerpoint/2012/main" userId="d6a0de31a182d0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25T06:58:20.33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36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465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794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421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7045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9167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346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1451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5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512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398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123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4866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8533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3980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409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6689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8CCF0-9BC1-42F4-BE9A-0A23338A868B}" type="datetimeFigureOut">
              <a:rPr lang="hr-HR" smtClean="0"/>
              <a:t>25.10.2025.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529C5-F837-4A29-8FD0-6E2079ADEE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28419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comments" Target="../comments/commen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200 godina školstva u </a:t>
            </a:r>
            <a:r>
              <a:rPr lang="hr-HR" dirty="0" err="1" smtClean="0"/>
              <a:t>Bolču</a:t>
            </a:r>
            <a:endParaRPr lang="hr-HR" dirty="0" smtClean="0"/>
          </a:p>
          <a:p>
            <a:r>
              <a:rPr lang="hr-HR" dirty="0" smtClean="0"/>
              <a:t>Dani kruha i zahvalnosti na plodovima zemlje</a:t>
            </a:r>
            <a:endParaRPr lang="hr-HR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6" y="844030"/>
            <a:ext cx="5255580" cy="3204838"/>
          </a:xfrm>
          <a:prstGeom prst="rect">
            <a:avLst/>
          </a:prstGeom>
        </p:spPr>
      </p:pic>
      <p:pic>
        <p:nvPicPr>
          <p:cNvPr id="4" name="Gabi Novak - Pamtim samo sretne dane (Karaok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524" y="1108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Učiteljice su bile sretne i zadovoljne, </a:t>
            </a:r>
            <a:r>
              <a:rPr lang="hr-HR" dirty="0" smtClean="0"/>
              <a:t>ponosne, </a:t>
            </a:r>
            <a:r>
              <a:rPr lang="hr-HR" dirty="0" smtClean="0"/>
              <a:t>na naš nastup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0" y="2248023"/>
            <a:ext cx="3922510" cy="4206043"/>
          </a:xfrm>
        </p:spPr>
      </p:pic>
    </p:spTree>
    <p:extLst>
      <p:ext uri="{BB962C8B-B14F-4D97-AF65-F5344CB8AC3E}">
        <p14:creationId xmlns:p14="http://schemas.microsoft.com/office/powerpoint/2010/main" val="379584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Župnik, Damir </a:t>
            </a:r>
            <a:r>
              <a:rPr lang="hr-HR" dirty="0" err="1" smtClean="0"/>
              <a:t>Vrabec</a:t>
            </a:r>
            <a:r>
              <a:rPr lang="hr-HR" dirty="0" smtClean="0"/>
              <a:t>, blagoslovio nam je kruh i peciva, učenici su jedva čekali isprobati mirisne pekarske proizvode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746" y="2336800"/>
            <a:ext cx="5469328" cy="4055122"/>
          </a:xfrm>
        </p:spPr>
      </p:pic>
    </p:spTree>
    <p:extLst>
      <p:ext uri="{BB962C8B-B14F-4D97-AF65-F5344CB8AC3E}">
        <p14:creationId xmlns:p14="http://schemas.microsoft.com/office/powerpoint/2010/main" val="378277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Nagrađeni smo bili prekrasnom dugom, a svi prisutni su potvrdili da je druženje bilo za 10!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40" y="2424815"/>
            <a:ext cx="4798484" cy="3598863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78" y="2372311"/>
            <a:ext cx="3293801" cy="359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54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Hvala vam od srca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4001783"/>
          </a:xfrm>
        </p:spPr>
        <p:txBody>
          <a:bodyPr>
            <a:normAutofit/>
          </a:bodyPr>
          <a:lstStyle/>
          <a:p>
            <a:r>
              <a:rPr lang="hr-HR" dirty="0" smtClean="0"/>
              <a:t>Hvala svima koji su doprinijeli današnjem događaju</a:t>
            </a:r>
          </a:p>
          <a:p>
            <a:r>
              <a:rPr lang="hr-HR" dirty="0" smtClean="0"/>
              <a:t>Osobita zahvala našoj ravnateljici Marijani </a:t>
            </a:r>
            <a:r>
              <a:rPr lang="hr-HR" dirty="0" err="1" smtClean="0"/>
              <a:t>Kozumplik</a:t>
            </a:r>
            <a:r>
              <a:rPr lang="hr-HR" dirty="0" smtClean="0"/>
              <a:t> </a:t>
            </a:r>
            <a:r>
              <a:rPr lang="hr-HR" dirty="0" err="1" smtClean="0"/>
              <a:t>Kemenović</a:t>
            </a:r>
            <a:r>
              <a:rPr lang="hr-HR" dirty="0" smtClean="0"/>
              <a:t> koja je već 20 godina naša najdraža šefica</a:t>
            </a:r>
          </a:p>
          <a:p>
            <a:r>
              <a:rPr lang="hr-HR" dirty="0" smtClean="0"/>
              <a:t>Hvala i načelniku Matiji </a:t>
            </a:r>
            <a:r>
              <a:rPr lang="hr-HR" dirty="0" err="1" smtClean="0"/>
              <a:t>Copaku</a:t>
            </a:r>
            <a:r>
              <a:rPr lang="hr-HR" dirty="0" smtClean="0"/>
              <a:t>, župniku Damiru </a:t>
            </a:r>
            <a:r>
              <a:rPr lang="hr-HR" dirty="0" err="1" smtClean="0"/>
              <a:t>Vrabecu</a:t>
            </a:r>
            <a:r>
              <a:rPr lang="hr-HR" dirty="0" smtClean="0"/>
              <a:t> i ostalim uvaženim gostima</a:t>
            </a:r>
          </a:p>
          <a:p>
            <a:r>
              <a:rPr lang="hr-HR" dirty="0" smtClean="0"/>
              <a:t>Hvala dragim roditeljima i udomiteljima na suradnji</a:t>
            </a:r>
          </a:p>
          <a:p>
            <a:r>
              <a:rPr lang="hr-HR" dirty="0" smtClean="0"/>
              <a:t>Hvala svima koji su radili u Područnoj školi </a:t>
            </a:r>
            <a:r>
              <a:rPr lang="hr-HR" dirty="0" err="1" smtClean="0"/>
              <a:t>Bolč</a:t>
            </a:r>
            <a:r>
              <a:rPr lang="hr-HR" dirty="0" smtClean="0"/>
              <a:t>, osobito učiteljici Milici </a:t>
            </a:r>
            <a:r>
              <a:rPr lang="hr-HR" dirty="0" err="1" smtClean="0"/>
              <a:t>Rajtmajer</a:t>
            </a:r>
            <a:r>
              <a:rPr lang="hr-HR" dirty="0" smtClean="0"/>
              <a:t>, koja nam se danas radosno pridružila</a:t>
            </a:r>
          </a:p>
          <a:p>
            <a:r>
              <a:rPr lang="hr-HR" dirty="0" smtClean="0"/>
              <a:t>Pozdrav i svim učenicima koji su polazili Područnu školu </a:t>
            </a:r>
            <a:r>
              <a:rPr lang="hr-HR" dirty="0" err="1" smtClean="0"/>
              <a:t>Bolč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92663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Dugo smo se pripremali i napokon se prikupili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7" y="2283534"/>
            <a:ext cx="4798484" cy="3598863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69" y="2283534"/>
            <a:ext cx="5237826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Radosno smo dočekivali uvažene goste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55" y="2381188"/>
            <a:ext cx="2699147" cy="35988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949" y="2381188"/>
            <a:ext cx="4193220" cy="35988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16" y="2381188"/>
            <a:ext cx="3000838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Ugodno smo se smjestili i čekali malenih 13 zvijezda da nam započnu svoj šou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7" y="2398944"/>
            <a:ext cx="4798484" cy="35988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109" y="2398944"/>
            <a:ext cx="4980373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654" y="753228"/>
            <a:ext cx="10635449" cy="108093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Osim što su nas počastili pjesmom, plesom, igrokazima</a:t>
            </a:r>
            <a:r>
              <a:rPr lang="hr-HR" dirty="0" smtClean="0"/>
              <a:t>, prigodnom prezentacijom, </a:t>
            </a:r>
            <a:r>
              <a:rPr lang="hr-HR" dirty="0" smtClean="0"/>
              <a:t>cijelu su školu prigodno ukrasili sa svojim učiteljicama</a:t>
            </a:r>
            <a:endParaRPr lang="hr-HR" dirty="0"/>
          </a:p>
        </p:txBody>
      </p:sp>
      <p:pic>
        <p:nvPicPr>
          <p:cNvPr id="8" name="Rezervirano mjesto sadržaja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5" y="2505476"/>
            <a:ext cx="4057778" cy="3598863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231" y="2505475"/>
            <a:ext cx="3009715" cy="359886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22" y="2601157"/>
            <a:ext cx="2894305" cy="34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68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Teme su bile: jesen, jabuke, kravate, od zrna do kruha…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558742"/>
            <a:ext cx="2699147" cy="35988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558742"/>
            <a:ext cx="2619098" cy="359886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130" y="2558742"/>
            <a:ext cx="2669439" cy="35988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836" y="2558742"/>
            <a:ext cx="2619098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5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I</a:t>
            </a:r>
            <a:r>
              <a:rPr lang="hr-HR" dirty="0" smtClean="0"/>
              <a:t> dok su se danas stvarala nova sjećanja, u</a:t>
            </a:r>
            <a:r>
              <a:rPr lang="hr-HR" dirty="0" smtClean="0"/>
              <a:t> </a:t>
            </a:r>
            <a:r>
              <a:rPr lang="hr-HR" dirty="0" smtClean="0"/>
              <a:t>manjoj učionici postavljena je mala izložba uspomena: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487721"/>
            <a:ext cx="2699147" cy="359886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987" y="2487721"/>
            <a:ext cx="2639628" cy="35988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34" y="2487720"/>
            <a:ext cx="2672365" cy="359886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018" y="2487720"/>
            <a:ext cx="2487352" cy="361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2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Fotografije i priznanja proučavali su i veliki i mali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6" y="2461088"/>
            <a:ext cx="2735005" cy="3598863"/>
          </a:xfr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62" y="2461088"/>
            <a:ext cx="2725630" cy="363096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93" y="2461088"/>
            <a:ext cx="2743385" cy="363096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79" y="2461088"/>
            <a:ext cx="2601342" cy="36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06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6431" y="753228"/>
            <a:ext cx="10280342" cy="108093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 pjesmi su otpjevali da im je škola drugi dom, učiteljice druge mame, a i gosti su primijetili domaću atmosferu, kojoj nije odoljela ni susjedina maca</a:t>
            </a:r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496599"/>
            <a:ext cx="2699147" cy="3598863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2496599"/>
            <a:ext cx="2823284" cy="35988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16" y="2496599"/>
            <a:ext cx="2607296" cy="366450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394" y="2502270"/>
            <a:ext cx="2761140" cy="365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54830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62</TotalTime>
  <Words>259</Words>
  <Application>Microsoft Office PowerPoint</Application>
  <PresentationFormat>Široki zaslon</PresentationFormat>
  <Paragraphs>20</Paragraphs>
  <Slides>13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6" baseType="lpstr">
      <vt:lpstr>Arial</vt:lpstr>
      <vt:lpstr>Trebuchet MS</vt:lpstr>
      <vt:lpstr>Berlin</vt:lpstr>
      <vt:lpstr>PowerPoint prezentacija</vt:lpstr>
      <vt:lpstr>Dugo smo se pripremali i napokon se prikupili</vt:lpstr>
      <vt:lpstr>Radosno smo dočekivali uvažene goste</vt:lpstr>
      <vt:lpstr>Ugodno smo se smjestili i čekali malenih 13 zvijezda da nam započnu svoj šou</vt:lpstr>
      <vt:lpstr>Osim što su nas počastili pjesmom, plesom, igrokazima, prigodnom prezentacijom, cijelu su školu prigodno ukrasili sa svojim učiteljicama</vt:lpstr>
      <vt:lpstr>Teme su bile: jesen, jabuke, kravate, od zrna do kruha…</vt:lpstr>
      <vt:lpstr>I dok su se danas stvarala nova sjećanja, u manjoj učionici postavljena je mala izložba uspomena:</vt:lpstr>
      <vt:lpstr>Fotografije i priznanja proučavali su i veliki i mali</vt:lpstr>
      <vt:lpstr>U pjesmi su otpjevali da im je škola drugi dom, učiteljice druge mame, a i gosti su primijetili domaću atmosferu, kojoj nije odoljela ni susjedina maca</vt:lpstr>
      <vt:lpstr>Učiteljice su bile sretne i zadovoljne, ponosne, na naš nastup</vt:lpstr>
      <vt:lpstr>Župnik, Damir Vrabec, blagoslovio nam je kruh i peciva, učenici su jedva čekali isprobati mirisne pekarske proizvode</vt:lpstr>
      <vt:lpstr>Nagrađeni smo bili prekrasnom dugom, a svi prisutni su potvrdili da je druženje bilo za 10!</vt:lpstr>
      <vt:lpstr>Hvala vam od srca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9</cp:revision>
  <dcterms:created xsi:type="dcterms:W3CDTF">2025-10-24T18:02:26Z</dcterms:created>
  <dcterms:modified xsi:type="dcterms:W3CDTF">2025-10-25T05:05:16Z</dcterms:modified>
</cp:coreProperties>
</file>