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8" r:id="rId6"/>
    <p:sldId id="269" r:id="rId7"/>
    <p:sldId id="270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796136" y="91556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Sretan </a:t>
            </a:r>
          </a:p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Majčin </a:t>
            </a:r>
          </a:p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Dan!</a:t>
            </a:r>
            <a:endParaRPr lang="hr-H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884466"/>
          </a:xfrm>
        </p:spPr>
        <p:txBody>
          <a:bodyPr/>
          <a:lstStyle/>
          <a:p>
            <a:pPr algn="ctr"/>
            <a:r>
              <a:rPr lang="hr-HR" sz="2800" dirty="0" smtClean="0"/>
              <a:t>Tijek rada</a:t>
            </a:r>
            <a:endParaRPr lang="hr-HR" sz="2800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0"/>
          </p:nvPr>
        </p:nvSpPr>
        <p:spPr>
          <a:xfrm>
            <a:off x="179512" y="1203598"/>
            <a:ext cx="8784976" cy="3744416"/>
          </a:xfrm>
        </p:spPr>
        <p:txBody>
          <a:bodyPr/>
          <a:lstStyle/>
          <a:p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satu glazbene kulture učenici četvrtog razreda                   PŠ </a:t>
            </a:r>
            <a:r>
              <a:rPr lang="hr-H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Farkaševac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naučili su pjevati pjesmu </a:t>
            </a:r>
            <a:r>
              <a:rPr lang="hr-HR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Čestitka majčici                     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 pratnju </a:t>
            </a:r>
            <a:r>
              <a:rPr lang="hr-H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sinthesizera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r-H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Razgovarali smo o tome što nam znači 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majka.</a:t>
            </a:r>
          </a:p>
          <a:p>
            <a:endParaRPr lang="hr-H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Povodom 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obilježavanja Majčinog 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dana, učenici 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 na                           kreativan način iskazali 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svoju ljubav 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prema mamama:                       pisanjem 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pjesama i </a:t>
            </a: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crtanjem!</a:t>
            </a:r>
            <a:endParaRPr lang="hr-H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r-H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r-H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r-H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Odabrali smo crteže: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Elizabeta Kovačević</a:t>
            </a:r>
            <a:endParaRPr lang="hr-HR" dirty="0"/>
          </a:p>
        </p:txBody>
      </p:sp>
      <p:pic>
        <p:nvPicPr>
          <p:cNvPr id="10" name="Rezervirano mjesto sadržaja 9" descr="20160430_1805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29259" y="1631950"/>
            <a:ext cx="2496069" cy="2962275"/>
          </a:xfrm>
        </p:spPr>
      </p:pic>
      <p:sp>
        <p:nvSpPr>
          <p:cNvPr id="8" name="Rezervirano mjesto teksta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Lucija Špoljarić</a:t>
            </a:r>
            <a:endParaRPr lang="hr-HR" dirty="0"/>
          </a:p>
        </p:txBody>
      </p:sp>
      <p:pic>
        <p:nvPicPr>
          <p:cNvPr id="11" name="Rezervirano mjesto sadržaja 10" descr="20160430_1806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32907" y="1631950"/>
            <a:ext cx="2266010" cy="2962275"/>
          </a:xfrm>
        </p:spPr>
      </p:pic>
    </p:spTree>
    <p:extLst>
      <p:ext uri="{BB962C8B-B14F-4D97-AF65-F5344CB8AC3E}">
        <p14:creationId xmlns="" xmlns:p14="http://schemas.microsoft.com/office/powerpoint/2010/main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err="1" smtClean="0"/>
              <a:t>Dorotea</a:t>
            </a:r>
            <a:r>
              <a:rPr lang="hr-HR" dirty="0" smtClean="0"/>
              <a:t> </a:t>
            </a:r>
            <a:r>
              <a:rPr lang="hr-HR" dirty="0" err="1" smtClean="0"/>
              <a:t>Jelečki</a:t>
            </a:r>
            <a:endParaRPr lang="hr-HR" dirty="0"/>
          </a:p>
        </p:txBody>
      </p:sp>
      <p:pic>
        <p:nvPicPr>
          <p:cNvPr id="7" name="Rezervirano mjesto sadržaja 6" descr="20160430_1805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17367" y="1631950"/>
            <a:ext cx="2319854" cy="2962275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Monika </a:t>
            </a:r>
            <a:r>
              <a:rPr lang="hr-HR" dirty="0" err="1" smtClean="0"/>
              <a:t>Žganec</a:t>
            </a:r>
            <a:endParaRPr lang="hr-HR" dirty="0"/>
          </a:p>
        </p:txBody>
      </p:sp>
      <p:pic>
        <p:nvPicPr>
          <p:cNvPr id="8" name="Rezervirano mjesto sadržaja 7" descr="20160430_1806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80353" y="1631950"/>
            <a:ext cx="1971119" cy="29622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Ivana Babić</a:t>
            </a:r>
            <a:endParaRPr lang="hr-HR" dirty="0"/>
          </a:p>
        </p:txBody>
      </p:sp>
      <p:pic>
        <p:nvPicPr>
          <p:cNvPr id="7" name="Rezervirano mjesto sadržaja 6" descr="20160430_1805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30064" y="1631950"/>
            <a:ext cx="2094459" cy="2962275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Mario </a:t>
            </a:r>
            <a:r>
              <a:rPr lang="hr-HR" dirty="0" err="1" smtClean="0"/>
              <a:t>Ević</a:t>
            </a:r>
            <a:endParaRPr lang="hr-HR" dirty="0"/>
          </a:p>
        </p:txBody>
      </p:sp>
      <p:pic>
        <p:nvPicPr>
          <p:cNvPr id="8" name="Rezervirano mjesto sadržaja 7" descr="20160430_1804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9507" y="1631950"/>
            <a:ext cx="3872810" cy="29622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Odabrali smo pjesmu </a:t>
            </a:r>
            <a:br>
              <a:rPr lang="hr-HR" dirty="0" smtClean="0"/>
            </a:br>
            <a:r>
              <a:rPr lang="hr-HR" dirty="0" smtClean="0"/>
              <a:t>Elizabete Kovačević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339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1600" dirty="0" smtClean="0"/>
              <a:t>Draga mama moja, </a:t>
            </a:r>
          </a:p>
          <a:p>
            <a:pPr algn="ctr">
              <a:buNone/>
            </a:pPr>
            <a:r>
              <a:rPr lang="hr-HR" sz="1600" dirty="0" smtClean="0"/>
              <a:t>ja te volim jer sam tvoja.</a:t>
            </a:r>
          </a:p>
          <a:p>
            <a:pPr algn="ctr">
              <a:buNone/>
            </a:pPr>
            <a:r>
              <a:rPr lang="hr-HR" sz="1600" dirty="0" smtClean="0"/>
              <a:t>Ne mogu bez tebe ja,</a:t>
            </a:r>
          </a:p>
          <a:p>
            <a:pPr algn="ctr">
              <a:buNone/>
            </a:pPr>
            <a:r>
              <a:rPr lang="hr-HR" sz="1600" dirty="0" smtClean="0"/>
              <a:t>jer ti si moja majčica!</a:t>
            </a:r>
          </a:p>
          <a:p>
            <a:pPr algn="ctr">
              <a:buNone/>
            </a:pPr>
            <a:endParaRPr lang="hr-HR" sz="1600" dirty="0" smtClean="0"/>
          </a:p>
          <a:p>
            <a:pPr algn="ctr">
              <a:buNone/>
            </a:pPr>
            <a:r>
              <a:rPr lang="hr-HR" sz="1600" dirty="0" smtClean="0"/>
              <a:t>Volim te srcem svojim i kažem da te volim!</a:t>
            </a:r>
          </a:p>
          <a:p>
            <a:pPr algn="ctr">
              <a:buNone/>
            </a:pPr>
            <a:r>
              <a:rPr lang="hr-HR" sz="1600" dirty="0" smtClean="0"/>
              <a:t>Ja sam tvoje zlato milo jer stavljaš me u krilo!</a:t>
            </a:r>
          </a:p>
          <a:p>
            <a:pPr algn="ctr">
              <a:buNone/>
            </a:pPr>
            <a:endParaRPr lang="hr-HR" sz="1600" dirty="0" smtClean="0"/>
          </a:p>
          <a:p>
            <a:pPr algn="ctr">
              <a:buNone/>
            </a:pPr>
            <a:r>
              <a:rPr lang="hr-HR" sz="1600" dirty="0" smtClean="0"/>
              <a:t>Bez tebe ja ne mogu</a:t>
            </a:r>
          </a:p>
          <a:p>
            <a:pPr algn="ctr">
              <a:buNone/>
            </a:pPr>
            <a:r>
              <a:rPr lang="hr-HR" sz="1600" dirty="0" smtClean="0"/>
              <a:t>jer onda propadam u vodu!</a:t>
            </a:r>
          </a:p>
          <a:p>
            <a:pPr algn="ctr">
              <a:buNone/>
            </a:pPr>
            <a:r>
              <a:rPr lang="hr-HR" sz="1600" dirty="0" smtClean="0"/>
              <a:t>Dugo, vječno, ja ti kažem da sam tvoja, majko moja!!!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143</Words>
  <Application>Microsoft Office PowerPoint</Application>
  <PresentationFormat>Prikaz na zaslonu (16:9)</PresentationFormat>
  <Paragraphs>29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Slajd 1</vt:lpstr>
      <vt:lpstr>Tijek rada</vt:lpstr>
      <vt:lpstr>Odabrali smo crteže:</vt:lpstr>
      <vt:lpstr>Slajd 4</vt:lpstr>
      <vt:lpstr>Slajd 5</vt:lpstr>
      <vt:lpstr>Odabrali smo pjesmu  Elizabete Kovačević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TanjaS</cp:lastModifiedBy>
  <cp:revision>35</cp:revision>
  <dcterms:created xsi:type="dcterms:W3CDTF">2014-04-01T16:27:38Z</dcterms:created>
  <dcterms:modified xsi:type="dcterms:W3CDTF">2016-05-01T10:54:31Z</dcterms:modified>
</cp:coreProperties>
</file>