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3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6D888C7-BB22-4660-85BA-F5F5ECC5E4AA}" type="datetimeFigureOut">
              <a:rPr lang="hr-HR" smtClean="0"/>
              <a:t>5.7.2020.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7CD771-57BF-4C6C-89C4-65BC7BD8159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ĐUNARODNI DAN OBITELJI / HSU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6923817" cy="4137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Pravokutnik 1"/>
          <p:cNvSpPr/>
          <p:nvPr/>
        </p:nvSpPr>
        <p:spPr>
          <a:xfrm>
            <a:off x="1766957" y="548680"/>
            <a:ext cx="565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15.5. DAN OBITELJI</a:t>
            </a:r>
            <a:endParaRPr lang="hr-H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42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12576"/>
          <a:stretch/>
        </p:blipFill>
        <p:spPr>
          <a:xfrm>
            <a:off x="323528" y="692696"/>
            <a:ext cx="7523018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72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MOJA OBITELJ IZ BUDUĆNOSTI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Moja obitelj imat će četiri člana: moja žena, dva sina i ja. Sinovi će se zvati Leo i Antonio.</a:t>
            </a:r>
          </a:p>
          <a:p>
            <a:r>
              <a:rPr lang="hr-HR" dirty="0" smtClean="0"/>
              <a:t>Zajedno bi gledali nogometne utakmice, filmove, putovali bi po Hrvatskoj, išli svi zajedno na more i u šoping.  Moji sinovi bi učili zajedno sa mnom i naravno igrali bi nogomet. Trenirali bi neki sport. Kuhali bi sa mnom. Često bi se smijali i trčali po travi. Smjeli bi crtati po asfaltu, ali ne po fasadi.</a:t>
            </a:r>
          </a:p>
          <a:p>
            <a:r>
              <a:rPr lang="hr-HR" dirty="0" smtClean="0"/>
              <a:t>Ja bih volio svoju obitelj, a i oni mene.</a:t>
            </a:r>
          </a:p>
          <a:p>
            <a:r>
              <a:rPr lang="hr-HR" dirty="0" smtClean="0"/>
              <a:t>Mihael P.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7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r="9091"/>
          <a:stretch/>
        </p:blipFill>
        <p:spPr>
          <a:xfrm>
            <a:off x="395536" y="620688"/>
            <a:ext cx="7633854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23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MOJA OBITELJ IZ BUDUĆNOSTI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 smtClean="0"/>
              <a:t>Moju obitelj iz budućnosti činili bi moj suprug, djeca i ja.  Željela bih imati dvije djevojčice koje bi se zvale </a:t>
            </a:r>
            <a:r>
              <a:rPr lang="hr-HR" b="1" dirty="0" err="1" smtClean="0"/>
              <a:t>Nensi</a:t>
            </a:r>
            <a:r>
              <a:rPr lang="hr-HR" b="1" dirty="0" smtClean="0"/>
              <a:t> i </a:t>
            </a:r>
            <a:r>
              <a:rPr lang="hr-HR" b="1" dirty="0" err="1" smtClean="0"/>
              <a:t>Katrin</a:t>
            </a:r>
            <a:r>
              <a:rPr lang="hr-HR" b="1" dirty="0" smtClean="0"/>
              <a:t>.</a:t>
            </a:r>
          </a:p>
          <a:p>
            <a:r>
              <a:rPr lang="hr-HR" b="1" dirty="0" smtClean="0"/>
              <a:t>Sa svojom obitelji željela bih zajedno </a:t>
            </a:r>
            <a:r>
              <a:rPr lang="hr-HR" b="1" dirty="0" err="1" smtClean="0"/>
              <a:t>ograti</a:t>
            </a:r>
            <a:r>
              <a:rPr lang="hr-HR" b="1" dirty="0" smtClean="0"/>
              <a:t> društvene igre, voziti se biciklima, ići u kino i na ljetovanje.</a:t>
            </a:r>
          </a:p>
          <a:p>
            <a:r>
              <a:rPr lang="hr-HR" b="1" dirty="0" smtClean="0"/>
              <a:t>Moja djeca bi trebala biti poslušna: da nakon igre pospreme za sobom, a moj suprug da mi pomogne oko kućanskih poslova. Voljela bih sa svojom obitelji živjeti u kući na selu. Djeca bi se krstila u crkvi sv. Margarete, a tamo bih se i vjenčala s mužem.</a:t>
            </a:r>
          </a:p>
          <a:p>
            <a:r>
              <a:rPr lang="hr-HR" b="1" dirty="0" smtClean="0"/>
              <a:t>Ena P.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6572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11313" r="5825"/>
          <a:stretch/>
        </p:blipFill>
        <p:spPr>
          <a:xfrm>
            <a:off x="251520" y="404664"/>
            <a:ext cx="4502727" cy="6082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1" b="4083"/>
          <a:stretch/>
        </p:blipFill>
        <p:spPr>
          <a:xfrm>
            <a:off x="4932040" y="577845"/>
            <a:ext cx="3429000" cy="5735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56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15.5. DAN OBITELJI</a:t>
            </a:r>
            <a:r>
              <a:rPr lang="hr-HR" sz="40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hr-HR" sz="40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15. svibnja moji </a:t>
            </a:r>
            <a:r>
              <a:rPr lang="hr-HR" dirty="0" err="1"/>
              <a:t>četvrtaši</a:t>
            </a:r>
            <a:r>
              <a:rPr lang="hr-HR" dirty="0"/>
              <a:t> i ja i dalje komuniciramo </a:t>
            </a:r>
            <a:r>
              <a:rPr lang="hr-HR" dirty="0" err="1"/>
              <a:t>online</a:t>
            </a:r>
            <a:r>
              <a:rPr lang="hr-HR" dirty="0"/>
              <a:t>. </a:t>
            </a:r>
          </a:p>
          <a:p>
            <a:r>
              <a:rPr lang="hr-HR" dirty="0"/>
              <a:t>Želimo obilježiti </a:t>
            </a:r>
            <a:r>
              <a:rPr lang="hr-HR" b="1" dirty="0"/>
              <a:t>Dan obitelji. </a:t>
            </a:r>
          </a:p>
          <a:p>
            <a:r>
              <a:rPr lang="hr-HR" dirty="0"/>
              <a:t>Nastojim smisliti zadatke koje učenici mogu „odraditi“ samostalno, bez ičije pomoći, ali da se u dio aktivnosti uključe svi članovi obitelji ili da jedan član obitelji (moj učenik ili učenica) svojim zadatkom razveseli ostale članove obitelji.</a:t>
            </a:r>
          </a:p>
          <a:p>
            <a:r>
              <a:rPr lang="hr-HR" dirty="0"/>
              <a:t>Ovo su zadatci koje sam im zadala: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06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1. SAT: MATEMATIKA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hr-HR" dirty="0" smtClean="0"/>
              <a:t>OBITELJSKI MATEMATIČKI ZADATAK!</a:t>
            </a:r>
          </a:p>
          <a:p>
            <a:r>
              <a:rPr lang="hr-HR" dirty="0" smtClean="0"/>
              <a:t>Tvoj je zadatak smisliti dvije računske priče:</a:t>
            </a:r>
          </a:p>
          <a:p>
            <a:r>
              <a:rPr lang="hr-HR" dirty="0" smtClean="0"/>
              <a:t>Jedna priča neka sadržava računske radnje množenja i zbrajanja, a druga dijeljenja i oduzimanja.</a:t>
            </a:r>
          </a:p>
          <a:p>
            <a:r>
              <a:rPr lang="hr-HR" dirty="0" smtClean="0"/>
              <a:t>Računske priče napiši u bilježnicu.</a:t>
            </a:r>
          </a:p>
          <a:p>
            <a:r>
              <a:rPr lang="hr-HR" dirty="0" smtClean="0"/>
              <a:t>Jednu priču neka riješi mama ili starija sestra ili baka, a drugu priču tata, stariji bratili djed (članovi tvoje obitelji).</a:t>
            </a:r>
          </a:p>
          <a:p>
            <a:r>
              <a:rPr lang="hr-HR" dirty="0" smtClean="0"/>
              <a:t>Ti provjeri točnost, napiši komentar ili ocjenu.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53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2. SAT: HRVATSKI JEZIK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NASTAVNA JEDINICA: Moja obitelj iz mašte-pisano izražavanje</a:t>
            </a:r>
          </a:p>
          <a:p>
            <a:pPr marL="0" indent="0">
              <a:buNone/>
            </a:pPr>
            <a:r>
              <a:rPr lang="hr-HR" dirty="0"/>
              <a:t>Napiši sastavak od desetak rečenica u kojem ćeš opisati kako bi, jednog dana u budućnosti, izgledala tvoja obitelj: tko bi činio tvoju obitelj, koliko bi potomaka volio/voljela imati, kako bi se zvala djeca, kako bi provodio/</a:t>
            </a:r>
            <a:r>
              <a:rPr lang="hr-HR" dirty="0" err="1"/>
              <a:t>la</a:t>
            </a:r>
            <a:r>
              <a:rPr lang="hr-HR" dirty="0"/>
              <a:t> vrijeme s njima</a:t>
            </a:r>
            <a:r>
              <a:rPr lang="hr-HR" dirty="0" smtClean="0"/>
              <a:t>, kakva </a:t>
            </a:r>
            <a:r>
              <a:rPr lang="hr-HR" dirty="0"/>
              <a:t>bi prava i dužnosti vladali u tvojoj obitelji, što bi se smjelo raditi, a što ne…</a:t>
            </a:r>
          </a:p>
          <a:p>
            <a:pPr marL="0" indent="0">
              <a:buNone/>
            </a:pPr>
            <a:r>
              <a:rPr lang="hr-HR" dirty="0"/>
              <a:t>Naravno da možeš dodati, osim ovoga, i neke svoje rečenice i misli.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06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3. SAT: SAT </a:t>
            </a:r>
            <a:r>
              <a:rPr lang="hr-HR" b="1" dirty="0" smtClean="0"/>
              <a:t>RAZREDNIKA-</a:t>
            </a:r>
            <a:r>
              <a:rPr lang="pl-PL" dirty="0" smtClean="0"/>
              <a:t>uređenje </a:t>
            </a:r>
            <a:r>
              <a:rPr lang="pl-PL" dirty="0"/>
              <a:t>sobe i radnog </a:t>
            </a:r>
            <a:r>
              <a:rPr lang="pl-PL" dirty="0" smtClean="0"/>
              <a:t>prostora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PRIJEDLOZI: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Posloži knjige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Uredi pernicu (naoštri i posloži olovke)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Provjeri flomastere, baci one istrošene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Pospremi radni stol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Operi prozore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Presvuci posteljinu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Odjeću složi u ormar ili baci u košaru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za </a:t>
            </a:r>
            <a:r>
              <a:rPr lang="hr-HR" dirty="0"/>
              <a:t>nečisto rublje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 err="1"/>
              <a:t>Usisaj</a:t>
            </a:r>
            <a:r>
              <a:rPr lang="hr-HR" dirty="0"/>
              <a:t> tepih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/>
              <a:t>Razvrstaj igračke</a:t>
            </a:r>
          </a:p>
          <a:p>
            <a:endParaRPr lang="hr-HR" dirty="0"/>
          </a:p>
        </p:txBody>
      </p:sp>
      <p:pic>
        <p:nvPicPr>
          <p:cNvPr id="4" name="Slika 3" descr="Prometni propisi i pravila | Znakovi u prometu | Autoškola ispit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7"/>
            <a:ext cx="1237169" cy="123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zervirano mjesto sadržaja 5" descr="opasnost kontaminirano podrucje ne ulazi – Laser Centar LCL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70085"/>
          <a:stretch/>
        </p:blipFill>
        <p:spPr bwMode="auto">
          <a:xfrm>
            <a:off x="6686335" y="2420888"/>
            <a:ext cx="2287731" cy="666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Opasnost radovi u tijeku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" b="12857"/>
          <a:stretch/>
        </p:blipFill>
        <p:spPr bwMode="auto">
          <a:xfrm>
            <a:off x="6735692" y="3933056"/>
            <a:ext cx="2238375" cy="26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31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3528" y="332656"/>
            <a:ext cx="7730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Ovo su neki od rezultata aktivnosti</a:t>
            </a:r>
            <a:endParaRPr lang="hr-HR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8"/>
          <a:stretch/>
        </p:blipFill>
        <p:spPr>
          <a:xfrm>
            <a:off x="498372" y="1340768"/>
            <a:ext cx="7380312" cy="4920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06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MOJA OBITELJ IZ BUDUĆNOSTI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Moja obitelj iz budućnosti bi bila velika: suprug, ja i četvero djece. Dvoje muške i dvoje ženske. Zvali bi se Mirna, Mila, Mak i </a:t>
            </a:r>
            <a:r>
              <a:rPr lang="hr-HR" dirty="0" err="1" smtClean="0"/>
              <a:t>Maks</a:t>
            </a:r>
            <a:r>
              <a:rPr lang="hr-HR" dirty="0" smtClean="0"/>
              <a:t>. </a:t>
            </a:r>
          </a:p>
          <a:p>
            <a:r>
              <a:rPr lang="hr-HR" dirty="0" smtClean="0"/>
              <a:t>Svaki dan bi provodili što više vremena zajedno. Slušali bi jedni druge i zajedno rješavali probleme. Oni bi poštivali starije i slušali njihove savjete: ne svađati se nego pokušati mirnim putem sve riješiti. Išli bi na ljetovanja i uživali međusobno. </a:t>
            </a:r>
            <a:endParaRPr lang="hr-HR" dirty="0"/>
          </a:p>
          <a:p>
            <a:r>
              <a:rPr lang="hr-HR" dirty="0" smtClean="0"/>
              <a:t>Na kraju bih voljela da budem i baka jer kažu da je to prekrasno doživjeti.</a:t>
            </a:r>
          </a:p>
          <a:p>
            <a:r>
              <a:rPr lang="hr-HR" dirty="0" smtClean="0"/>
              <a:t>Marija B.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41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7356309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65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MOJA OBITELJ IZ BUDUĆNOSTI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Ja zamišljam svoju obitelj sa tri člana. Željela bih imati jednog sina. Muž bi mi bio visok oko 170 cm i imao bi kratku smeđu kosu. Sina bih nazvala Teo.</a:t>
            </a:r>
          </a:p>
          <a:p>
            <a:r>
              <a:rPr lang="hr-HR" dirty="0" smtClean="0"/>
              <a:t>Za vikend bi svi zajedno išli u šetnje i u kino.</a:t>
            </a:r>
          </a:p>
          <a:p>
            <a:r>
              <a:rPr lang="hr-HR" dirty="0" smtClean="0"/>
              <a:t>U mojoj obitelji ne bi se smjelo </a:t>
            </a:r>
            <a:r>
              <a:rPr lang="hr-HR" dirty="0" err="1" smtClean="0"/>
              <a:t>prostačiti</a:t>
            </a:r>
            <a:r>
              <a:rPr lang="hr-HR" dirty="0" smtClean="0"/>
              <a:t> i biti bezobrazan i neuredan. Svi bi imali pravo na igru, učenje, zabavu.</a:t>
            </a:r>
          </a:p>
          <a:p>
            <a:r>
              <a:rPr lang="hr-HR" dirty="0" smtClean="0"/>
              <a:t>Živjeli bi u stanu, najradije u Zagrebu. U stani ne bi smio biti nered. Tko napravi nered, on ga mora za sobom i počistiti. Mislim da bi svi bili jako sretni.</a:t>
            </a:r>
          </a:p>
          <a:p>
            <a:r>
              <a:rPr lang="hr-HR" dirty="0" smtClean="0"/>
              <a:t>Nina K.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03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730</Words>
  <Application>Microsoft Office PowerPoint</Application>
  <PresentationFormat>Prikaz na zaslonu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Bogatstvo</vt:lpstr>
      <vt:lpstr>PowerPointova prezentacija</vt:lpstr>
      <vt:lpstr>15.5. DAN OBITELJI </vt:lpstr>
      <vt:lpstr>1. SAT: MATEMATIKA</vt:lpstr>
      <vt:lpstr>2. SAT: HRVATSKI JEZIK</vt:lpstr>
      <vt:lpstr>3. SAT: SAT RAZREDNIKA-uređenje sobe i radnog prostora</vt:lpstr>
      <vt:lpstr>PowerPointova prezentacija</vt:lpstr>
      <vt:lpstr>MOJA OBITELJ IZ BUDUĆNOSTI</vt:lpstr>
      <vt:lpstr>PowerPointova prezentacija</vt:lpstr>
      <vt:lpstr>MOJA OBITELJ IZ BUDUĆNOSTI</vt:lpstr>
      <vt:lpstr>PowerPointova prezentacija</vt:lpstr>
      <vt:lpstr>MOJA OBITELJ IZ BUDUĆNOSTI</vt:lpstr>
      <vt:lpstr>PowerPointova prezentacija</vt:lpstr>
      <vt:lpstr>MOJA OBITELJ IZ BUDUĆNOSTI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Habuzin</dc:creator>
  <cp:lastModifiedBy>Habuzin</cp:lastModifiedBy>
  <cp:revision>14</cp:revision>
  <dcterms:created xsi:type="dcterms:W3CDTF">2020-07-02T15:57:49Z</dcterms:created>
  <dcterms:modified xsi:type="dcterms:W3CDTF">2020-07-05T14:09:48Z</dcterms:modified>
</cp:coreProperties>
</file>