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F912B1-F8D4-4308-92E6-A160920800EB}" type="datetimeFigureOut">
              <a:rPr lang="hr-HR" smtClean="0"/>
              <a:t>14.4.2020.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8EFB33-B965-4B8E-BA34-51B86A98100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956319"/>
          </a:xfrm>
        </p:spPr>
        <p:txBody>
          <a:bodyPr/>
          <a:lstStyle/>
          <a:p>
            <a:r>
              <a:rPr lang="hr-HR" dirty="0" smtClean="0"/>
              <a:t>LIKOVNA KULTURA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5800" y="2852936"/>
            <a:ext cx="7772400" cy="1958375"/>
          </a:xfrm>
        </p:spPr>
        <p:txBody>
          <a:bodyPr>
            <a:normAutofit/>
          </a:bodyPr>
          <a:lstStyle/>
          <a:p>
            <a:r>
              <a:rPr lang="hr-HR" dirty="0" smtClean="0"/>
              <a:t>19. </a:t>
            </a:r>
            <a:r>
              <a:rPr lang="hr-HR" dirty="0"/>
              <a:t>o</a:t>
            </a:r>
            <a:r>
              <a:rPr lang="hr-HR" dirty="0" smtClean="0"/>
              <a:t>žujka 2020.</a:t>
            </a:r>
          </a:p>
          <a:p>
            <a:r>
              <a:rPr lang="hr-HR" dirty="0" smtClean="0"/>
              <a:t>BOJA: Kompozicija i nijanse boja</a:t>
            </a:r>
          </a:p>
          <a:p>
            <a:r>
              <a:rPr lang="hr-HR" dirty="0" smtClean="0"/>
              <a:t>Dubina mora ili Kapljica-flomaster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007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LIKOVNO-TEHNIČKO SREDSTVO: flomaster</a:t>
            </a:r>
          </a:p>
          <a:p>
            <a:r>
              <a:rPr lang="hr-HR" dirty="0" smtClean="0"/>
              <a:t>LIKOVNI PROBLEM: BOJA</a:t>
            </a:r>
            <a:r>
              <a:rPr lang="hr-HR" dirty="0"/>
              <a:t>: Kompozicija i nijanse boja</a:t>
            </a:r>
          </a:p>
          <a:p>
            <a:r>
              <a:rPr lang="hr-HR" dirty="0" smtClean="0"/>
              <a:t>MOTIV: Dubina </a:t>
            </a:r>
            <a:r>
              <a:rPr lang="hr-HR" dirty="0"/>
              <a:t>mora ili </a:t>
            </a:r>
            <a:r>
              <a:rPr lang="hr-HR" dirty="0" smtClean="0"/>
              <a:t>Kapljica</a:t>
            </a:r>
          </a:p>
          <a:p>
            <a:r>
              <a:rPr lang="hr-HR" dirty="0" smtClean="0"/>
              <a:t>ZADATAK: Kompoziciju ćeš ostvariti gradeći različitim vrstama crta ili slobodnim  geometrijskim likovima svoj motiv (kapljicu ili dubinu mora). Nijanse boja ostvari s različitim nijansama (tonovima) plave boje. Možeš koristiti </a:t>
            </a:r>
            <a:r>
              <a:rPr lang="hr-HR" smtClean="0"/>
              <a:t>i bojice.</a:t>
            </a:r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UPUTE: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641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11111" r="7980"/>
          <a:stretch/>
        </p:blipFill>
        <p:spPr>
          <a:xfrm>
            <a:off x="323528" y="260648"/>
            <a:ext cx="3685321" cy="511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b="21611"/>
          <a:stretch/>
        </p:blipFill>
        <p:spPr>
          <a:xfrm>
            <a:off x="4571999" y="332656"/>
            <a:ext cx="3857625" cy="5115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143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13333" r="234" b="13333"/>
          <a:stretch/>
        </p:blipFill>
        <p:spPr>
          <a:xfrm>
            <a:off x="467544" y="548680"/>
            <a:ext cx="3429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5859" r="3773" b="18666"/>
          <a:stretch/>
        </p:blipFill>
        <p:spPr>
          <a:xfrm>
            <a:off x="4539920" y="468304"/>
            <a:ext cx="3588327" cy="5176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705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10707" r="6543" b="20606"/>
          <a:stretch/>
        </p:blipFill>
        <p:spPr>
          <a:xfrm>
            <a:off x="467544" y="734291"/>
            <a:ext cx="3186545" cy="4710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8485" b="15152"/>
          <a:stretch/>
        </p:blipFill>
        <p:spPr>
          <a:xfrm>
            <a:off x="4283968" y="610698"/>
            <a:ext cx="3702194" cy="5237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77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8" t="10101" r="14980" b="31919"/>
          <a:stretch/>
        </p:blipFill>
        <p:spPr>
          <a:xfrm>
            <a:off x="4932040" y="1060894"/>
            <a:ext cx="3024336" cy="444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b="28889"/>
          <a:stretch/>
        </p:blipFill>
        <p:spPr>
          <a:xfrm>
            <a:off x="827584" y="1060895"/>
            <a:ext cx="3312368" cy="4446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222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22222" r="5824" b="9091"/>
          <a:stretch/>
        </p:blipFill>
        <p:spPr>
          <a:xfrm>
            <a:off x="251520" y="326545"/>
            <a:ext cx="2952000" cy="4199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" t="8071" r="26773"/>
          <a:stretch/>
        </p:blipFill>
        <p:spPr>
          <a:xfrm>
            <a:off x="3419872" y="2287967"/>
            <a:ext cx="5580000" cy="4307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821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725000" cy="63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3" t="4851" r="5466" b="20606"/>
          <a:stretch/>
        </p:blipFill>
        <p:spPr>
          <a:xfrm>
            <a:off x="5436096" y="1052736"/>
            <a:ext cx="3228109" cy="5112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9370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76</Words>
  <Application>Microsoft Office PowerPoint</Application>
  <PresentationFormat>Prikaz na zaslonu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Gomilanje</vt:lpstr>
      <vt:lpstr>LIKOVNA KULTURA</vt:lpstr>
      <vt:lpstr>UPUTE: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KULTURA</dc:title>
  <dc:creator>Habuzin</dc:creator>
  <cp:lastModifiedBy>Habuzin</cp:lastModifiedBy>
  <cp:revision>7</cp:revision>
  <dcterms:created xsi:type="dcterms:W3CDTF">2020-04-13T14:17:23Z</dcterms:created>
  <dcterms:modified xsi:type="dcterms:W3CDTF">2020-04-14T08:35:50Z</dcterms:modified>
</cp:coreProperties>
</file>